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3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A4545-8BA9-45DB-BF36-985263AA216D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1225F-95B3-4D38-9EB0-95484392CE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1225F-95B3-4D38-9EB0-95484392CE9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1225F-95B3-4D38-9EB0-95484392CE9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1225F-95B3-4D38-9EB0-95484392CE9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1225F-95B3-4D38-9EB0-95484392CE9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1225F-95B3-4D38-9EB0-95484392CE9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1225F-95B3-4D38-9EB0-95484392CE9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0F2E-FA3C-48A0-ADF6-F8675A176DAB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06A0-D803-47DA-A7B5-21E463F71C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0F2E-FA3C-48A0-ADF6-F8675A176DAB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06A0-D803-47DA-A7B5-21E463F71C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0F2E-FA3C-48A0-ADF6-F8675A176DAB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06A0-D803-47DA-A7B5-21E463F71C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0F2E-FA3C-48A0-ADF6-F8675A176DAB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06A0-D803-47DA-A7B5-21E463F71C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0F2E-FA3C-48A0-ADF6-F8675A176DAB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06A0-D803-47DA-A7B5-21E463F71C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0F2E-FA3C-48A0-ADF6-F8675A176DAB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06A0-D803-47DA-A7B5-21E463F71C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0F2E-FA3C-48A0-ADF6-F8675A176DAB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06A0-D803-47DA-A7B5-21E463F71C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0F2E-FA3C-48A0-ADF6-F8675A176DAB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06A0-D803-47DA-A7B5-21E463F71C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0F2E-FA3C-48A0-ADF6-F8675A176DAB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06A0-D803-47DA-A7B5-21E463F71C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0F2E-FA3C-48A0-ADF6-F8675A176DAB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06A0-D803-47DA-A7B5-21E463F71C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0F2E-FA3C-48A0-ADF6-F8675A176DAB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06A0-D803-47DA-A7B5-21E463F71C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C0F2E-FA3C-48A0-ADF6-F8675A176DAB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306A0-D803-47DA-A7B5-21E463F71C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000"/>
          </a:xfrm>
        </p:spPr>
        <p:txBody>
          <a:bodyPr>
            <a:noAutofit/>
          </a:bodyPr>
          <a:lstStyle/>
          <a:p>
            <a:r>
              <a:rPr lang="en-US" sz="2400" b="1" smtClean="0">
                <a:latin typeface="Arial"/>
              </a:rPr>
              <a:t>Data</a:t>
            </a:r>
            <a:endParaRPr lang="en-US" sz="2400" b="1">
              <a:latin typeface="Arial"/>
            </a:endParaRPr>
          </a:p>
        </p:txBody>
      </p:sp>
      <p:pic>
        <p:nvPicPr>
          <p:cNvPr id="3" name="Picture 2" descr="tmpCDA.t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4000" y="660400"/>
            <a:ext cx="8623300" cy="591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000"/>
          </a:xfrm>
        </p:spPr>
        <p:txBody>
          <a:bodyPr>
            <a:noAutofit/>
          </a:bodyPr>
          <a:lstStyle/>
          <a:p>
            <a:r>
              <a:rPr lang="en-US" sz="2400" b="1" smtClean="0">
                <a:latin typeface="Arial"/>
              </a:rPr>
              <a:t>By months</a:t>
            </a:r>
            <a:endParaRPr lang="en-US" sz="2400" b="1">
              <a:latin typeface="Arial"/>
            </a:endParaRPr>
          </a:p>
        </p:txBody>
      </p:sp>
      <p:pic>
        <p:nvPicPr>
          <p:cNvPr id="3" name="Picture 2" descr="tmpCDC.t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4000" y="609600"/>
            <a:ext cx="8623300" cy="552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000"/>
          </a:xfrm>
        </p:spPr>
        <p:txBody>
          <a:bodyPr>
            <a:noAutofit/>
          </a:bodyPr>
          <a:lstStyle/>
          <a:p>
            <a:r>
              <a:rPr lang="en-US" sz="2400" b="1" smtClean="0">
                <a:latin typeface="Arial"/>
              </a:rPr>
              <a:t>By months</a:t>
            </a:r>
            <a:endParaRPr lang="en-US" sz="2400" b="1">
              <a:latin typeface="Arial"/>
            </a:endParaRPr>
          </a:p>
        </p:txBody>
      </p:sp>
      <p:pic>
        <p:nvPicPr>
          <p:cNvPr id="4" name="Picture 3" descr="tmpCDE.t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4000" y="850900"/>
            <a:ext cx="86233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000"/>
          </a:xfrm>
        </p:spPr>
        <p:txBody>
          <a:bodyPr>
            <a:noAutofit/>
          </a:bodyPr>
          <a:lstStyle/>
          <a:p>
            <a:r>
              <a:rPr lang="en-US" sz="2400" b="1" smtClean="0">
                <a:latin typeface="Arial"/>
              </a:rPr>
              <a:t>By months</a:t>
            </a:r>
            <a:endParaRPr lang="en-US" sz="2400" b="1">
              <a:latin typeface="Arial"/>
            </a:endParaRPr>
          </a:p>
        </p:txBody>
      </p:sp>
      <p:pic>
        <p:nvPicPr>
          <p:cNvPr id="4" name="Picture 3" descr="tmpCE0.t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4000" y="850900"/>
            <a:ext cx="86233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000"/>
          </a:xfrm>
        </p:spPr>
        <p:txBody>
          <a:bodyPr>
            <a:noAutofit/>
          </a:bodyPr>
          <a:lstStyle/>
          <a:p>
            <a:r>
              <a:rPr lang="en-US" sz="2400" b="1" smtClean="0">
                <a:latin typeface="Arial"/>
              </a:rPr>
              <a:t>By Products</a:t>
            </a:r>
            <a:endParaRPr lang="en-US" sz="2400" b="1">
              <a:latin typeface="Arial"/>
            </a:endParaRPr>
          </a:p>
        </p:txBody>
      </p:sp>
      <p:pic>
        <p:nvPicPr>
          <p:cNvPr id="3" name="Picture 2" descr="tmpD14.t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4000" y="609600"/>
            <a:ext cx="8623300" cy="601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000"/>
          </a:xfrm>
        </p:spPr>
        <p:txBody>
          <a:bodyPr>
            <a:noAutofit/>
          </a:bodyPr>
          <a:lstStyle/>
          <a:p>
            <a:r>
              <a:rPr lang="en-US" sz="2400" b="1" smtClean="0">
                <a:latin typeface="Arial"/>
              </a:rPr>
              <a:t>By Products</a:t>
            </a:r>
            <a:endParaRPr lang="en-US" sz="2400" b="1">
              <a:latin typeface="Arial"/>
            </a:endParaRPr>
          </a:p>
        </p:txBody>
      </p:sp>
      <p:pic>
        <p:nvPicPr>
          <p:cNvPr id="4" name="Picture 3" descr="tmpD16.t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4000" y="533400"/>
            <a:ext cx="8623300" cy="617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17</Words>
  <Application>Microsoft Office PowerPoint</Application>
  <PresentationFormat>On-screen Show (4:3)</PresentationFormat>
  <Paragraphs>12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Data</vt:lpstr>
      <vt:lpstr>By months</vt:lpstr>
      <vt:lpstr>By months</vt:lpstr>
      <vt:lpstr>By months</vt:lpstr>
      <vt:lpstr>By Products</vt:lpstr>
      <vt:lpstr>By Products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</dc:title>
  <dc:creator>arpita.kalubarme</dc:creator>
  <cp:lastModifiedBy>arpita.kalubarme</cp:lastModifiedBy>
  <cp:revision>4</cp:revision>
  <dcterms:created xsi:type="dcterms:W3CDTF">2011-06-03T11:50:41Z</dcterms:created>
  <dcterms:modified xsi:type="dcterms:W3CDTF">2011-06-03T13:13:25Z</dcterms:modified>
</cp:coreProperties>
</file>